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3" r:id="rId7"/>
    <p:sldId id="261" r:id="rId8"/>
    <p:sldId id="262" r:id="rId9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0ED922-E185-930A-825D-F87AF26C8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000DDC5-F5BC-E0E0-C6E7-F4C72073C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C4C2E95-1A94-E266-24DA-3C3A3015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FE2983DE-3B1B-24BE-83F1-20110204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EB90699-D304-DC49-8A87-082A04E6A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759415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61F920-FD3C-94E1-DF5C-99CFF7E6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D26A895-35F0-4527-64FF-72722A76F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4D244D9-350A-24F8-8667-B6616E38D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72D1E44-FE3B-9DDB-C01C-5476DDD63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CE7F174-7AF1-9F31-7552-E91BC2F70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600992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7CEAF4-14CC-253A-82D9-B6E52D497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73F1776-EE05-8BAE-0FBF-2930A7CD7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6CFFF62-6F6B-292C-AE2A-0507058AD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4CCC108-8079-3ED5-B180-CB718F2D7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2865EB6-EDBF-252C-BA2C-19506A3E6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413049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FC71E3-2F7D-83B6-DF1B-4821B644C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6D52E1A-F20A-F43F-47A9-640EFE1191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8B4595D-0677-4F61-7143-6E2B7A18A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B5F8AD7-E262-A949-B049-ECF069B96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3BCD43D-E538-A1C6-8943-56523998E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3C58A9F-3F22-8B42-E42D-139FE1CE4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299670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1F83A3-081C-450F-8B0E-9C0D8A500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977BE7C-DEF6-120B-B58F-22CA20885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F0987DB-DC4C-B9C3-7CB5-BCD4A8F88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4C8C94EB-219A-0081-7EA0-F29D95195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A39717C-6A03-A5B0-3D62-4C6739C70A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7C87E8A-9219-2302-94DF-0A1405096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49B9FA54-B932-915D-CA43-4C77E8B76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FD584B98-A102-045F-95B7-FA8122E15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4264087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770426-C868-D333-AA6C-F2C786942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9ED97567-75F6-6839-C9E3-5A5B292CD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983A970-48DC-E965-F2C2-4FDCFC7F0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F20A514D-C81A-2CEE-96EA-DEFEF2F6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67651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66CEEFF-1875-0704-F4F7-F206D310D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28DEEA44-9FAE-2A5A-91AA-8564819E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9211C75-8264-92A1-4235-02A723618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22430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DE9FFA-FABC-9B09-8A64-5FAA5C662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1285185-5741-5481-AD74-4AE0968AA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D9435FF-9DF4-6FDC-747D-895A25AE31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CE43BCD-3183-269E-3180-253BEFF71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1685686-C632-9761-51F0-A676F0D4C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14ABF00-F2EB-AD02-44C9-186E429E5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835680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D0E3BB-6E34-3705-6C54-DBE9BCC4F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6050E0B-3852-AC7B-4B35-49DE75B618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A1E59AB-B5BE-CFE0-E5ED-88603E393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A0ED5A80-0EA6-D68F-A12C-0C00A7DAE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CF7D818-F337-5ECA-47E6-9FCE2CA9E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34BC1C5-2544-E648-3A8D-FD80E917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407558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E923279-CE59-C429-2FFF-2660F2DED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19DED81-5F8B-6E2D-727C-4A45DEA86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644A980-7D8A-560B-F548-7EB87F59B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DF818B6-723E-C908-8383-F916C8242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D39CE9-D061-F8C4-E1FA-22C4FA2F9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907206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333C64F5-BFD5-512D-0755-2BE1712600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B6F752F-DAC7-7D53-93D6-9FB9FD2474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294433C-E2BE-FFCD-58A2-9DED17826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76D6D1-495E-9729-F484-4B3F0C8D2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CB8949A-A5A5-8F52-A818-85273194E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294680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88477CAE-E0D0-0902-5870-626BC59E5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  <a:endParaRPr kumimoji="1"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2A4540E-51B1-89A0-8EFC-C4F2BBB915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8008ED1-DDF5-FD72-2401-6E29BA1C7B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51A523-EEB1-684D-9896-75C086DEA9A1}" type="datetimeFigureOut">
              <a:rPr kumimoji="1" lang="zh-HK" altLang="en-US" smtClean="0"/>
              <a:t>04/09/26</a:t>
            </a:fld>
            <a:endParaRPr kumimoji="1"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5C5E928-03D8-1B80-DC0E-11E4DF7D7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8257317-CB95-10CF-CDCC-57BB9EF37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26D608-85AF-4C45-B552-5CE2E32C9336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142661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AD232F-AF38-B507-5D99-9D9501630A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zh-HK" dirty="0"/>
              <a:t>創世記（一）</a:t>
            </a:r>
            <a:r>
              <a:rPr lang="zh-TW" altLang="zh-HK" dirty="0">
                <a:effectLst/>
              </a:rPr>
              <a:t> </a:t>
            </a:r>
            <a:r>
              <a:rPr lang="en-US" altLang="zh-HK" dirty="0"/>
              <a:t>1-11 </a:t>
            </a:r>
            <a:r>
              <a:rPr lang="zh-TW" altLang="zh-HK" dirty="0"/>
              <a:t>章</a:t>
            </a:r>
            <a:r>
              <a:rPr lang="zh-TW" altLang="zh-HK" dirty="0">
                <a:effectLst/>
              </a:rPr>
              <a:t> </a:t>
            </a:r>
            <a:endParaRPr kumimoji="1" lang="zh-HK" altLang="en-US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00E7B00-C791-2F97-8521-57ED13B65B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zh-HK" altLang="en-US" dirty="0"/>
              <a:t>席文峰</a:t>
            </a:r>
          </a:p>
        </p:txBody>
      </p:sp>
    </p:spTree>
    <p:extLst>
      <p:ext uri="{BB962C8B-B14F-4D97-AF65-F5344CB8AC3E}">
        <p14:creationId xmlns:p14="http://schemas.microsoft.com/office/powerpoint/2010/main" val="3568847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AA8113-2888-C34B-F294-0CC3A4FB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一、經文講了什麼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84440C2-1558-9552-48AE-39A664C66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HK" dirty="0"/>
              <a:t>1</a:t>
            </a:r>
            <a:r>
              <a:rPr kumimoji="1" lang="en-US" altLang="zh-TW" dirty="0"/>
              <a:t>:1-2:3</a:t>
            </a:r>
            <a:r>
              <a:rPr kumimoji="1" lang="zh-TW" altLang="en-US" dirty="0"/>
              <a:t> 神七天創造世界</a:t>
            </a:r>
            <a:endParaRPr kumimoji="1" lang="en-US" altLang="zh-TW" dirty="0"/>
          </a:p>
          <a:p>
            <a:r>
              <a:rPr kumimoji="1" lang="en-US" altLang="zh-TW" dirty="0"/>
              <a:t>2:4-3:24</a:t>
            </a:r>
            <a:r>
              <a:rPr kumimoji="1" lang="zh-TW" altLang="en-US" dirty="0"/>
              <a:t> </a:t>
            </a:r>
            <a:r>
              <a:rPr kumimoji="1" lang="zh-HK" altLang="en-US" dirty="0"/>
              <a:t>亞當夏娃犯罪</a:t>
            </a:r>
            <a:endParaRPr kumimoji="1" lang="en-US" altLang="zh-HK" dirty="0"/>
          </a:p>
          <a:p>
            <a:r>
              <a:rPr kumimoji="1" lang="en-US" altLang="zh-HK" dirty="0"/>
              <a:t>4:</a:t>
            </a:r>
            <a:r>
              <a:rPr kumimoji="1" lang="en-US" altLang="zh-TW" dirty="0"/>
              <a:t>1-5:32</a:t>
            </a:r>
            <a:r>
              <a:rPr kumimoji="1" lang="zh-TW" altLang="en-US" dirty="0"/>
              <a:t>亞當的兒子們</a:t>
            </a:r>
            <a:endParaRPr kumimoji="1" lang="en-US" altLang="zh-TW" dirty="0"/>
          </a:p>
          <a:p>
            <a:r>
              <a:rPr kumimoji="1" lang="en-US" altLang="zh-TW" dirty="0"/>
              <a:t>6:1-9:17</a:t>
            </a:r>
            <a:r>
              <a:rPr kumimoji="1" lang="zh-HK" altLang="en-US" dirty="0"/>
              <a:t>挪亞的故事</a:t>
            </a:r>
            <a:endParaRPr kumimoji="1" lang="en-US" altLang="zh-HK" dirty="0"/>
          </a:p>
          <a:p>
            <a:r>
              <a:rPr kumimoji="1" lang="en-US" altLang="zh-HK" dirty="0"/>
              <a:t>9:18-11</a:t>
            </a:r>
            <a:r>
              <a:rPr kumimoji="1" lang="zh-HK" altLang="en-US" dirty="0"/>
              <a:t>挪亞的後代</a:t>
            </a:r>
          </a:p>
        </p:txBody>
      </p:sp>
    </p:spTree>
    <p:extLst>
      <p:ext uri="{BB962C8B-B14F-4D97-AF65-F5344CB8AC3E}">
        <p14:creationId xmlns:p14="http://schemas.microsoft.com/office/powerpoint/2010/main" val="4051992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5A01D28-8536-B88D-B0DF-734B0430F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問題（討論</a:t>
            </a:r>
            <a:r>
              <a:rPr kumimoji="1" lang="en-US" altLang="zh-HK" dirty="0"/>
              <a:t>1</a:t>
            </a:r>
            <a:r>
              <a:rPr kumimoji="1" lang="en-US" altLang="zh-TW" dirty="0"/>
              <a:t>0</a:t>
            </a:r>
            <a:r>
              <a:rPr kumimoji="1" lang="zh-TW" altLang="en-US" dirty="0"/>
              <a:t>分鐘</a:t>
            </a:r>
            <a:r>
              <a:rPr kumimoji="1" lang="zh-HK" altLang="en-US" dirty="0"/>
              <a:t>）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19757A3-D966-DB42-5D63-7D06D9BC3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/>
              <a:t>創世記的讀者是誰？</a:t>
            </a:r>
            <a:endParaRPr kumimoji="1" lang="en-US" altLang="zh-HK" dirty="0"/>
          </a:p>
          <a:p>
            <a:r>
              <a:rPr kumimoji="1" lang="zh-HK" altLang="en-US" dirty="0"/>
              <a:t>為什麼要講創造世界？</a:t>
            </a:r>
            <a:endParaRPr kumimoji="1" lang="en-US" altLang="zh-HK" dirty="0"/>
          </a:p>
          <a:p>
            <a:r>
              <a:rPr kumimoji="1" lang="zh-HK" altLang="en-US" dirty="0"/>
              <a:t>為什麼要講亞當夏娃的故事？</a:t>
            </a:r>
            <a:endParaRPr kumimoji="1" lang="en-US" altLang="zh-HK" dirty="0"/>
          </a:p>
          <a:p>
            <a:r>
              <a:rPr kumimoji="1" lang="zh-HK" altLang="en-US" dirty="0"/>
              <a:t>為什麼要講該隱和亞伯的故事？</a:t>
            </a:r>
            <a:endParaRPr kumimoji="1" lang="en-US" altLang="zh-HK" dirty="0"/>
          </a:p>
          <a:p>
            <a:r>
              <a:rPr kumimoji="1" lang="zh-HK" altLang="en-US" dirty="0"/>
              <a:t>為什麼要講挪亞洪水的故事？</a:t>
            </a:r>
            <a:endParaRPr kumimoji="1"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304166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C5285A-9F88-F8CA-C958-78068B651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二、</a:t>
            </a:r>
            <a:r>
              <a:rPr kumimoji="1" lang="en-US" altLang="zh-HK" dirty="0"/>
              <a:t>1</a:t>
            </a:r>
            <a:r>
              <a:rPr kumimoji="1" lang="en-US" altLang="zh-TW" dirty="0"/>
              <a:t>-11</a:t>
            </a:r>
            <a:r>
              <a:rPr kumimoji="1" lang="zh-TW" altLang="en-US" dirty="0"/>
              <a:t>章的牧養信息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34BBC76-9086-2DFE-0FF1-6F1480154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/>
              <a:t>創造主</a:t>
            </a:r>
            <a:r>
              <a:rPr kumimoji="1" lang="zh-TW" altLang="en-US" dirty="0"/>
              <a:t> </a:t>
            </a:r>
            <a:r>
              <a:rPr kumimoji="1" lang="en-US" altLang="zh-TW" dirty="0"/>
              <a:t>vs</a:t>
            </a:r>
            <a:r>
              <a:rPr kumimoji="1" lang="zh-TW" altLang="en-US" dirty="0"/>
              <a:t> 被造物（遠離偶像）</a:t>
            </a:r>
            <a:endParaRPr kumimoji="1" lang="en-US" altLang="zh-TW" dirty="0"/>
          </a:p>
          <a:p>
            <a:r>
              <a:rPr kumimoji="1" lang="zh-TW" altLang="en-US" dirty="0"/>
              <a:t>生命 </a:t>
            </a:r>
            <a:r>
              <a:rPr kumimoji="1" lang="en-US" altLang="zh-TW" dirty="0"/>
              <a:t>vs</a:t>
            </a:r>
            <a:r>
              <a:rPr kumimoji="1" lang="zh-TW" altLang="en-US" dirty="0"/>
              <a:t> 死亡（遵行神的命令）</a:t>
            </a:r>
            <a:endParaRPr kumimoji="1" lang="en-US" altLang="zh-TW" dirty="0"/>
          </a:p>
          <a:p>
            <a:r>
              <a:rPr kumimoji="1" lang="zh-TW" altLang="en-US" dirty="0"/>
              <a:t>感恩 </a:t>
            </a:r>
            <a:r>
              <a:rPr kumimoji="1" lang="en-US" altLang="zh-TW" dirty="0"/>
              <a:t>VS</a:t>
            </a:r>
            <a:r>
              <a:rPr kumimoji="1" lang="zh-TW" altLang="en-US" dirty="0"/>
              <a:t> 悖逆（以神為中心）</a:t>
            </a:r>
            <a:endParaRPr kumimoji="1" lang="en-US" altLang="zh-TW" dirty="0"/>
          </a:p>
          <a:p>
            <a:r>
              <a:rPr kumimoji="1" lang="zh-TW" altLang="en-US" dirty="0"/>
              <a:t>救贖 </a:t>
            </a:r>
            <a:r>
              <a:rPr kumimoji="1" lang="en-US" altLang="zh-TW" dirty="0"/>
              <a:t>VS</a:t>
            </a:r>
            <a:r>
              <a:rPr kumimoji="1" lang="zh-TW" altLang="en-US" dirty="0"/>
              <a:t> 審判 （神審判罪惡，救贖</a:t>
            </a:r>
            <a:r>
              <a:rPr kumimoji="1" lang="zh-HK" altLang="en-US" dirty="0"/>
              <a:t>義人</a:t>
            </a:r>
            <a:r>
              <a:rPr kumimoji="1" lang="zh-TW" altLang="en-US" dirty="0"/>
              <a:t>）</a:t>
            </a:r>
            <a:endParaRPr kumimoji="1"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54650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1BDF20-E6D4-4DD7-C73A-2E03F54F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三、新約引用</a:t>
            </a:r>
            <a:r>
              <a:rPr kumimoji="1" lang="en-US" altLang="zh-HK" dirty="0"/>
              <a:t>1</a:t>
            </a:r>
            <a:r>
              <a:rPr kumimoji="1" lang="en-US" altLang="zh-TW" dirty="0"/>
              <a:t>-11</a:t>
            </a:r>
            <a:r>
              <a:rPr kumimoji="1" lang="zh-TW" altLang="en-US" dirty="0"/>
              <a:t>章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97171DE-8155-725B-0C08-467DF53BF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HK" altLang="zh-HK" dirty="0"/>
              <a:t>但那日子，那時辰，沒有人知道，連天上的天使也不知道，子也不知道，惟有父知道。37挪亞的日子怎樣，人子來臨也要怎樣。38在洪水以前的那些日子，人照常吃喝嫁娶，直到挪亞進方舟的那日，39不知不覺洪水來了，把他們全都沖去。人子來臨也要這樣。</a:t>
            </a:r>
            <a:r>
              <a:rPr lang="zh-HK" altLang="en-US" dirty="0"/>
              <a:t>（太</a:t>
            </a:r>
            <a:r>
              <a:rPr lang="en-US" altLang="zh-HK" dirty="0"/>
              <a:t>2</a:t>
            </a:r>
            <a:r>
              <a:rPr lang="en-US" altLang="zh-TW" dirty="0"/>
              <a:t>4:37</a:t>
            </a:r>
            <a:r>
              <a:rPr lang="zh-HK" altLang="en-US" dirty="0"/>
              <a:t>）</a:t>
            </a:r>
            <a:endParaRPr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57580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D4A1FE-7EB5-2019-97E5-5B93CAB92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HK" altLang="zh-HK" b="1" dirty="0"/>
              <a:t>希伯來書 11:</a:t>
            </a:r>
            <a:r>
              <a:rPr lang="en-US" altLang="zh-HK" b="1" dirty="0"/>
              <a:t>1</a:t>
            </a:r>
            <a:r>
              <a:rPr lang="en-US" altLang="zh-TW" b="1" dirty="0"/>
              <a:t>-</a:t>
            </a:r>
            <a:r>
              <a:rPr lang="zh-HK" altLang="zh-HK" b="1" dirty="0"/>
              <a:t>7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C511C80-AF6F-B8A2-209E-2D4EBC430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HK" altLang="zh-HK" dirty="0"/>
              <a:t>3因著信，我們知道這宇宙是藉神的話造成的。這樣，看得見的是從看不見的造出來的。4因著信，亞伯獻祭給神比該隱所獻的更美，因此獲得了讚許為義人，神親自悅納了他的禮物。他雖然死了，卻因這信仍舊在說話。5因著信，以諾被接去，得以不見死，人也找不著他，因為神已經把他接去了；只是他被接去以前，已討得神的喜悅而蒙讚許。6沒有信，就不能討神的喜悅，因為到神面前來的人必須信有神，並且信他會賞賜尋求他的人。7因著信，挪亞既蒙神指示他未見的事，動了敬畏的心，造了方舟，使他全家得救。藉此他定了那世代的罪，自己也承受了那從信而來的義。</a:t>
            </a:r>
            <a:endParaRPr kumimoji="1"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94282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915BF5-A848-4C26-6A02-BCCD1500D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四、</a:t>
            </a:r>
            <a:r>
              <a:rPr kumimoji="1" lang="en-US" altLang="zh-HK" dirty="0"/>
              <a:t>1</a:t>
            </a:r>
            <a:r>
              <a:rPr kumimoji="1" lang="en-US" altLang="zh-TW" dirty="0"/>
              <a:t>-11</a:t>
            </a:r>
            <a:r>
              <a:rPr kumimoji="1" lang="zh-TW" altLang="en-US" dirty="0"/>
              <a:t>章</a:t>
            </a:r>
            <a:r>
              <a:rPr kumimoji="1" lang="zh-HK" altLang="en-US" dirty="0"/>
              <a:t>如何見證基督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9EDB137-A743-064E-EA4D-2CE49F755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HK" altLang="zh-HK" dirty="0"/>
              <a:t>1太初有道，道與神同在，道就是神。2這道太初與神同在。3萬物都是藉著他造的，沒有一樣不是藉著他造的。</a:t>
            </a:r>
            <a:endParaRPr lang="en-US" altLang="zh-HK" dirty="0"/>
          </a:p>
          <a:p>
            <a:r>
              <a:rPr lang="zh-HK" altLang="zh-HK" dirty="0"/>
              <a:t>12為此，正如罪是從一人進入世界，死又從罪而來，於是死就臨到所有的人，因為人人都犯了罪。13沒有律法之前，罪已經在世上，但沒有律法，罪也不算罪。14然而，從亞當到摩西，死就掌了權，連那些不與亞當犯一樣罪過的，也在死的權下。亞當是那以後要來之人的預像。</a:t>
            </a:r>
            <a:r>
              <a:rPr lang="zh-HK" altLang="en-US" dirty="0"/>
              <a:t>（</a:t>
            </a:r>
            <a:r>
              <a:rPr lang="zh-HK" altLang="zh-HK" b="1" dirty="0"/>
              <a:t>羅馬書 5:14</a:t>
            </a:r>
            <a:r>
              <a:rPr lang="zh-HK" altLang="en-US" dirty="0"/>
              <a:t>）</a:t>
            </a:r>
            <a:endParaRPr lang="en-US" altLang="zh-HK" dirty="0"/>
          </a:p>
          <a:p>
            <a:r>
              <a:rPr lang="zh-HK" altLang="zh-HK" dirty="0"/>
              <a:t>21既然死是因一人而來，死人復活也因一人而來。22在亞當裏眾人都死了；同樣，在基督裏眾人也都要復活。</a:t>
            </a:r>
            <a:r>
              <a:rPr lang="zh-HK" altLang="en-US" dirty="0"/>
              <a:t>（</a:t>
            </a:r>
            <a:r>
              <a:rPr lang="zh-HK" altLang="zh-HK" b="1" dirty="0"/>
              <a:t>哥林多前書 15:22</a:t>
            </a:r>
            <a:r>
              <a:rPr lang="zh-HK" altLang="en-US" dirty="0"/>
              <a:t>）</a:t>
            </a:r>
            <a:endParaRPr kumimoji="1"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409325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D04DA4-4444-4CE9-5F81-3113A0DEE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/>
              <a:t>五、你如何回應？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F4C83B7-0162-319A-BFA0-0C0793C18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HK" altLang="en-US" dirty="0"/>
              <a:t>你有沒有把被造物當偶像？</a:t>
            </a:r>
            <a:endParaRPr kumimoji="1" lang="en-US" altLang="zh-HK" dirty="0"/>
          </a:p>
          <a:p>
            <a:r>
              <a:rPr kumimoji="1" lang="zh-HK" altLang="en-US" dirty="0"/>
              <a:t>你如何遵行基督的命令？</a:t>
            </a:r>
            <a:endParaRPr kumimoji="1" lang="en-US" altLang="zh-HK" dirty="0"/>
          </a:p>
          <a:p>
            <a:r>
              <a:rPr kumimoji="1" lang="zh-HK" altLang="en-US" dirty="0"/>
              <a:t>你什麼時候感恩神？</a:t>
            </a:r>
            <a:endParaRPr kumimoji="1" lang="en-US" altLang="zh-HK" dirty="0"/>
          </a:p>
          <a:p>
            <a:r>
              <a:rPr kumimoji="1" lang="zh-HK" altLang="en-US" dirty="0"/>
              <a:t>你如何回應神的救贖和審判？</a:t>
            </a:r>
            <a:endParaRPr kumimoji="1" lang="en-US" altLang="zh-HK" dirty="0"/>
          </a:p>
          <a:p>
            <a:r>
              <a:rPr kumimoji="1" lang="zh-HK" altLang="en-US" dirty="0"/>
              <a:t>基督怎樣彰顯在</a:t>
            </a:r>
            <a:r>
              <a:rPr kumimoji="1" lang="zh-HK" altLang="en-US"/>
              <a:t>你的生活中？</a:t>
            </a:r>
            <a:endParaRPr kumimoji="1" lang="en-US" altLang="zh-HK" dirty="0"/>
          </a:p>
        </p:txBody>
      </p:sp>
    </p:spTree>
    <p:extLst>
      <p:ext uri="{BB962C8B-B14F-4D97-AF65-F5344CB8AC3E}">
        <p14:creationId xmlns:p14="http://schemas.microsoft.com/office/powerpoint/2010/main" val="2040625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687</Words>
  <Application>Microsoft Macintosh PowerPoint</Application>
  <PresentationFormat>寬螢幕</PresentationFormat>
  <Paragraphs>33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佈景主題</vt:lpstr>
      <vt:lpstr>創世記（一） 1-11 章 </vt:lpstr>
      <vt:lpstr>一、經文講了什麼</vt:lpstr>
      <vt:lpstr>問題（討論10分鐘）</vt:lpstr>
      <vt:lpstr>二、1-11章的牧養信息</vt:lpstr>
      <vt:lpstr>三、新約引用1-11章</vt:lpstr>
      <vt:lpstr>希伯來書 11:1-7</vt:lpstr>
      <vt:lpstr>四、1-11章如何見證基督</vt:lpstr>
      <vt:lpstr>五、你如何回應？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joshuasee777</dc:creator>
  <cp:lastModifiedBy>joshuasee777</cp:lastModifiedBy>
  <cp:revision>10</cp:revision>
  <dcterms:created xsi:type="dcterms:W3CDTF">2026-09-03T08:17:43Z</dcterms:created>
  <dcterms:modified xsi:type="dcterms:W3CDTF">2026-09-04T03:49:42Z</dcterms:modified>
</cp:coreProperties>
</file>